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366" r:id="rId3"/>
    <p:sldId id="312" r:id="rId4"/>
    <p:sldId id="335" r:id="rId5"/>
    <p:sldId id="322" r:id="rId6"/>
    <p:sldId id="315" r:id="rId7"/>
    <p:sldId id="323" r:id="rId8"/>
    <p:sldId id="318" r:id="rId9"/>
    <p:sldId id="326" r:id="rId10"/>
    <p:sldId id="365" r:id="rId11"/>
    <p:sldId id="316" r:id="rId12"/>
    <p:sldId id="325" r:id="rId13"/>
    <p:sldId id="262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95033" autoAdjust="0"/>
  </p:normalViewPr>
  <p:slideViewPr>
    <p:cSldViewPr>
      <p:cViewPr varScale="1">
        <p:scale>
          <a:sx n="82" d="100"/>
          <a:sy n="82" d="100"/>
        </p:scale>
        <p:origin x="66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6E4C7-34A0-4353-8DDE-0108A8A60BD0}" type="datetimeFigureOut">
              <a:rPr lang="es-MX" smtClean="0"/>
              <a:pPr/>
              <a:t>28/05/2025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2CF7-716D-49B2-8D60-1E3A4BF9CBE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6052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2255C-015B-4FD6-8AC5-F8EDAC6C812F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396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BB102-F308-4D5E-A0D2-268FFA4CB5A1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7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CC455-915B-4A6A-9151-D6C20AA5904B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1F170-4570-4684-8BF3-9C2667559F5B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61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CBA23-700E-49C5-A550-73D9043F76F3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0C8AB-1372-4B29-A7DA-E9B08D85678B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69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C9C25-0471-41DB-8F2C-F47518CE351B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33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D132F-C362-4244-9B74-6F231514E130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8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07F33-DEB5-4A79-BB59-5388232E835A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3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05396-10C3-4554-9862-7DE447A07EA8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83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52E57-268B-4CE7-9659-60BB5DB84C98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35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1A7D2-0F61-4AA1-9099-00FE337D4A3F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71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215B5-05AD-4FAD-9E45-18DFBF306127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46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8056F-BCC9-423F-9597-CFEA1D3C57DA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906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EE8A8-84B9-4594-94F0-31CE9BF026E3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96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C23BF-296F-480F-AC7F-A5131B6DB524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375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>
            <a:normAutofit/>
          </a:bodyPr>
          <a:lstStyle/>
          <a:p>
            <a:pPr lvl="0"/>
            <a:endParaRPr lang="es-MX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B359-A244-483A-9736-DA5F2572A1A8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59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292934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4092C-D158-4D88-9008-64C66E2563AC}" type="slidenum">
              <a:rPr lang="es-ES">
                <a:solidFill>
                  <a:srgbClr val="292934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9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1400">
              <a:solidFill>
                <a:srgbClr val="292934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1400">
              <a:solidFill>
                <a:srgbClr val="292934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68E0E9-67AD-4DA0-B0D1-F646806F5694}" type="slidenum">
              <a:rPr lang="es-ES" sz="1400">
                <a:solidFill>
                  <a:srgbClr val="292934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sz="140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2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C01DD15-1AB0-9990-5C58-7D061E153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655653B6-EFE8-2F46-BFE9-56D6240B9DA9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8248DB-3B78-5864-0F13-C664B78C5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290158"/>
            <a:ext cx="8229600" cy="11460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AB095F-AC75-BA35-83ED-D3760C920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8" y="1961945"/>
            <a:ext cx="894522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2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r>
              <a:rPr lang="es-CL" sz="40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LEYES DE NEWTON</a:t>
            </a:r>
            <a:endParaRPr lang="en-US" sz="40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06752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429000"/>
          </a:xfrm>
        </p:spPr>
        <p:txBody>
          <a:bodyPr/>
          <a:lstStyle/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Conceptos:</a:t>
            </a:r>
          </a:p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Dinámica.</a:t>
            </a:r>
          </a:p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Fuerza.</a:t>
            </a:r>
          </a:p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Tipos de fuerza (roce, elástica, tensión , peso, normal).</a:t>
            </a:r>
          </a:p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Leyes de Newton.</a:t>
            </a:r>
          </a:p>
          <a:p>
            <a:r>
              <a:rPr lang="es-CL" sz="2800" dirty="0">
                <a:latin typeface="Calibri" pitchFamily="34" charset="0"/>
                <a:cs typeface="Calibri" pitchFamily="34" charset="0"/>
              </a:rPr>
              <a:t>DCL</a:t>
            </a:r>
          </a:p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1826A5D-1C98-BDF4-BCA1-4CDFE88FAE69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7668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3"/>
            <a:ext cx="9143999" cy="321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88" y="4247450"/>
            <a:ext cx="4599583" cy="262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45" y="3213745"/>
            <a:ext cx="30861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EBD66BAA-8AFC-9B9C-FD2E-B61C930BF7C2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442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92"/>
            <a:ext cx="4211960" cy="29164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0968"/>
            <a:ext cx="4225900" cy="28426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900" y="-2109"/>
            <a:ext cx="4918100" cy="291758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885" y="3140967"/>
            <a:ext cx="4916116" cy="2842629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D08C8AD7-B1E9-7D17-6BAB-D14EC301C5AB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9187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9" y="-1268"/>
            <a:ext cx="9151539" cy="685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7A7FFFCE-34AC-A47C-D0EE-CB88B9433710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678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404664"/>
            <a:ext cx="6480720" cy="5008451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FF94B99-FC89-C879-0E9D-1B1E829E74F7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542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2893"/>
            <a:ext cx="4780401" cy="182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694113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74146"/>
            <a:ext cx="4824536" cy="2029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4859297" cy="233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714" y="4235413"/>
            <a:ext cx="3986773" cy="233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ED062C3B-BDE2-F383-7CA1-D029C34B50BE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3301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5"/>
            <a:ext cx="9209462" cy="266429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255" y="2705048"/>
            <a:ext cx="5020952" cy="4152952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183FF62D-5A1B-3940-1B83-7A73E2AF238E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8410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E76B164-3E9A-4D8A-B26E-C94F40B58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56792"/>
            <a:ext cx="9144000" cy="3744416"/>
          </a:xfr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8E83449C-FC79-D2B6-9641-39B46B006BA2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2126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3960440" cy="275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73015"/>
            <a:ext cx="4824536" cy="268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BE3DF056-0567-2918-10E5-9FB538C66F51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757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836712"/>
            <a:ext cx="6984776" cy="504056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00E0EE96-3796-79AE-24BF-4FDBC983F558}"/>
              </a:ext>
            </a:extLst>
          </p:cNvPr>
          <p:cNvSpPr/>
          <p:nvPr/>
        </p:nvSpPr>
        <p:spPr>
          <a:xfrm>
            <a:off x="2195736" y="0"/>
            <a:ext cx="5040560" cy="6858000"/>
          </a:xfrm>
          <a:custGeom>
            <a:avLst/>
            <a:gdLst/>
            <a:ahLst/>
            <a:cxnLst/>
            <a:rect l="l" t="t" r="r" b="b"/>
            <a:pathLst>
              <a:path w="14817023" h="14779980">
                <a:moveTo>
                  <a:pt x="0" y="0"/>
                </a:moveTo>
                <a:lnTo>
                  <a:pt x="14817022" y="0"/>
                </a:lnTo>
                <a:lnTo>
                  <a:pt x="14817022" y="14779980"/>
                </a:lnTo>
                <a:lnTo>
                  <a:pt x="0" y="14779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7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09553" y="360763"/>
            <a:ext cx="6247343" cy="6231724"/>
          </a:xfrm>
          <a:custGeom>
            <a:avLst/>
            <a:gdLst/>
            <a:ahLst/>
            <a:cxnLst/>
            <a:rect l="l" t="t" r="r" b="b"/>
            <a:pathLst>
              <a:path w="12494685" h="12463448">
                <a:moveTo>
                  <a:pt x="0" y="0"/>
                </a:moveTo>
                <a:lnTo>
                  <a:pt x="12494685" y="0"/>
                </a:lnTo>
                <a:lnTo>
                  <a:pt x="12494685" y="12463448"/>
                </a:lnTo>
                <a:lnTo>
                  <a:pt x="0" y="124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 sz="900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2213623" y="3476625"/>
            <a:ext cx="7932786" cy="5986260"/>
            <a:chOff x="0" y="0"/>
            <a:chExt cx="7118922" cy="5372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18922" cy="5372100"/>
            </a:xfrm>
            <a:custGeom>
              <a:avLst/>
              <a:gdLst/>
              <a:ahLst/>
              <a:cxnLst/>
              <a:rect l="l" t="t" r="r" b="b"/>
              <a:pathLst>
                <a:path w="7118922" h="5372100">
                  <a:moveTo>
                    <a:pt x="5568252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568252" y="5372100"/>
                  </a:lnTo>
                  <a:lnTo>
                    <a:pt x="7118922" y="2686050"/>
                  </a:lnTo>
                  <a:lnTo>
                    <a:pt x="5568252" y="0"/>
                  </a:lnTo>
                  <a:close/>
                </a:path>
              </a:pathLst>
            </a:custGeom>
            <a:solidFill>
              <a:srgbClr val="D1D8A1"/>
            </a:solidFill>
          </p:spPr>
          <p:txBody>
            <a:bodyPr/>
            <a:lstStyle/>
            <a:p>
              <a:endParaRPr lang="es-CL" sz="9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14350" y="3900329"/>
            <a:ext cx="3585224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39"/>
              </a:lnSpc>
            </a:pPr>
            <a:r>
              <a:rPr lang="en-US" sz="3762" b="1" dirty="0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¡</a:t>
            </a:r>
            <a:r>
              <a:rPr lang="en-US" sz="3762" b="1" dirty="0" err="1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Muchas</a:t>
            </a:r>
            <a:r>
              <a:rPr lang="en-US" sz="3762" b="1" dirty="0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 gracias </a:t>
            </a:r>
            <a:r>
              <a:rPr lang="en-US" sz="3762" b="1" dirty="0" err="1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por</a:t>
            </a:r>
            <a:r>
              <a:rPr lang="en-US" sz="3762" b="1" dirty="0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 la </a:t>
            </a:r>
            <a:r>
              <a:rPr lang="en-US" sz="3762" b="1" dirty="0" err="1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atención</a:t>
            </a:r>
            <a:r>
              <a:rPr lang="en-US" sz="3762" b="1" dirty="0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!</a:t>
            </a:r>
          </a:p>
          <a:p>
            <a:pPr>
              <a:lnSpc>
                <a:spcPts val="4139"/>
              </a:lnSpc>
            </a:pPr>
            <a:r>
              <a:rPr lang="en-US" sz="3762" b="1" dirty="0">
                <a:solidFill>
                  <a:srgbClr val="0070C0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FIN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42938</TotalTime>
  <Words>36</Words>
  <Application>Microsoft Office PowerPoint</Application>
  <PresentationFormat>Presentación en pantalla (4:3)</PresentationFormat>
  <Paragraphs>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Fira Sans Semi-Bold</vt:lpstr>
      <vt:lpstr>Diseño predeterminado</vt:lpstr>
      <vt:lpstr>Presentación de PowerPoint</vt:lpstr>
      <vt:lpstr>Presentación de PowerPoint</vt:lpstr>
      <vt:lpstr>LEYES DE NEWTON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MOVIMIENTO</dc:title>
  <dc:creator>rodrigo</dc:creator>
  <cp:lastModifiedBy>23</cp:lastModifiedBy>
  <cp:revision>62</cp:revision>
  <dcterms:created xsi:type="dcterms:W3CDTF">2011-03-06T19:30:00Z</dcterms:created>
  <dcterms:modified xsi:type="dcterms:W3CDTF">2025-05-28T18:16:36Z</dcterms:modified>
</cp:coreProperties>
</file>