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5.jpg" ContentType="image/jpg"/>
  <Override PartName="/ppt/media/image6.jpg" ContentType="image/jpg"/>
  <Override PartName="/ppt/media/image7.jpg" ContentType="image/jpg"/>
  <Override PartName="/ppt/media/image8.jpg" ContentType="image/jpg"/>
  <Override PartName="/ppt/media/image9.jpg" ContentType="image/jpg"/>
  <Override PartName="/ppt/media/image10.jpg" ContentType="image/jpg"/>
  <Override PartName="/ppt/media/image11.jpg" ContentType="image/jpg"/>
  <Override PartName="/ppt/media/image12.jpg" ContentType="image/jpg"/>
  <Override PartName="/ppt/media/image13.jpg" ContentType="image/jpg"/>
  <Override PartName="/ppt/media/image14.jpg" ContentType="image/jpg"/>
  <Override PartName="/ppt/media/image15.jpg" ContentType="image/jpg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492E01-EBB2-4038-B24E-5F9E26B4436B}" v="2" dt="2026-07-06T18:10:14.88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936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lasedadesdeaion.blogspot.com/2020/01/4-eso-el-imperialismo.html" TargetMode="Externa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94"/>
            <a:ext cx="20104100" cy="11308556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5131" b="-15131"/>
              </a:stretch>
            </a:blip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22680" y="3083120"/>
            <a:ext cx="41884" cy="6328488"/>
            <a:chOff x="0" y="0"/>
            <a:chExt cx="50800" cy="767574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0800" cy="7675753"/>
            </a:xfrm>
            <a:custGeom>
              <a:avLst/>
              <a:gdLst/>
              <a:ahLst/>
              <a:cxnLst/>
              <a:rect l="l" t="t" r="r" b="b"/>
              <a:pathLst>
                <a:path w="50800" h="7675753">
                  <a:moveTo>
                    <a:pt x="50800" y="0"/>
                  </a:moveTo>
                  <a:lnTo>
                    <a:pt x="0" y="7675753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19336316" r="-19336316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07822" y="5695195"/>
            <a:ext cx="6374393" cy="908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4"/>
              </a:lnSpc>
            </a:pPr>
            <a:r>
              <a:rPr lang="en-US" sz="2677" dirty="0" err="1">
                <a:solidFill>
                  <a:srgbClr val="231F20"/>
                </a:solidFill>
                <a:latin typeface="Decalotype"/>
                <a:ea typeface="Decalotype"/>
                <a:cs typeface="Decalotype"/>
                <a:sym typeface="Decalotype"/>
              </a:rPr>
              <a:t>Preuniversitario</a:t>
            </a:r>
            <a:r>
              <a:rPr lang="en-US" sz="2677" dirty="0">
                <a:solidFill>
                  <a:srgbClr val="231F20"/>
                </a:solidFill>
                <a:latin typeface="Decalotype"/>
                <a:ea typeface="Decalotype"/>
                <a:cs typeface="Decalotype"/>
                <a:sym typeface="Decalotype"/>
              </a:rPr>
              <a:t> </a:t>
            </a:r>
            <a:r>
              <a:rPr lang="en-US" sz="2677" dirty="0" err="1">
                <a:solidFill>
                  <a:srgbClr val="231F20"/>
                </a:solidFill>
                <a:latin typeface="Decalotype"/>
                <a:ea typeface="Decalotype"/>
                <a:cs typeface="Decalotype"/>
                <a:sym typeface="Decalotype"/>
              </a:rPr>
              <a:t>Wünencura</a:t>
            </a:r>
            <a:endParaRPr lang="en-US" sz="2677" dirty="0">
              <a:solidFill>
                <a:srgbClr val="231F20"/>
              </a:solidFill>
              <a:latin typeface="Decalotype"/>
              <a:ea typeface="Decalotype"/>
              <a:cs typeface="Decalotype"/>
              <a:sym typeface="Decalotype"/>
            </a:endParaRPr>
          </a:p>
          <a:p>
            <a:pPr algn="ctr">
              <a:lnSpc>
                <a:spcPts val="3746"/>
              </a:lnSpc>
            </a:pPr>
            <a:r>
              <a:rPr lang="en-US" sz="2677" dirty="0" err="1">
                <a:solidFill>
                  <a:srgbClr val="231F20"/>
                </a:solidFill>
                <a:latin typeface="Decalotype"/>
                <a:ea typeface="Decalotype"/>
                <a:cs typeface="Decalotype"/>
                <a:sym typeface="Decalotype"/>
              </a:rPr>
              <a:t>Curacaví</a:t>
            </a:r>
            <a:r>
              <a:rPr lang="en-US" sz="2677" dirty="0">
                <a:solidFill>
                  <a:srgbClr val="231F20"/>
                </a:solidFill>
                <a:latin typeface="Decalotype"/>
                <a:ea typeface="Decalotype"/>
                <a:cs typeface="Decalotype"/>
                <a:sym typeface="Decalotype"/>
              </a:rPr>
              <a:t>, 2026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25886" y="3497420"/>
            <a:ext cx="7192022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5400" dirty="0" err="1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Imperialismo</a:t>
            </a:r>
            <a:r>
              <a:rPr lang="en-US" sz="5400" dirty="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y </a:t>
            </a:r>
            <a:r>
              <a:rPr lang="en-US" sz="5400" dirty="0" err="1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Colonialismo</a:t>
            </a:r>
            <a:r>
              <a:rPr lang="en-US" sz="5400" dirty="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: </a:t>
            </a:r>
            <a:r>
              <a:rPr lang="en-US" sz="5400" dirty="0" err="1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siglo</a:t>
            </a:r>
            <a:r>
              <a:rPr lang="en-US" sz="5400" dirty="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XIX</a:t>
            </a:r>
          </a:p>
        </p:txBody>
      </p:sp>
      <p:pic>
        <p:nvPicPr>
          <p:cNvPr id="15" name="Imagen 14" descr="Servicios Educacionales Wünencura – Institución que presta servicios de  excelencia acádemica">
            <a:extLst>
              <a:ext uri="{FF2B5EF4-FFF2-40B4-BE49-F238E27FC236}">
                <a16:creationId xmlns:a16="http://schemas.microsoft.com/office/drawing/2014/main" id="{F1F914A5-224E-2101-8515-C4CEB69240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886" y="462828"/>
            <a:ext cx="3129366" cy="234376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EBF6555-96DE-E9AB-81CB-2BDB696385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1372903" y="930275"/>
            <a:ext cx="6685314" cy="91579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11</Words>
  <Application>Microsoft Office PowerPoint</Application>
  <PresentationFormat>Personalizado</PresentationFormat>
  <Paragraphs>3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Calibri</vt:lpstr>
      <vt:lpstr>Decalotype</vt:lpstr>
      <vt:lpstr>Oswald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Lenovo</dc:creator>
  <cp:lastModifiedBy>Víctor Hugo Gálvez Valladares</cp:lastModifiedBy>
  <cp:revision>2</cp:revision>
  <dcterms:created xsi:type="dcterms:W3CDTF">2026-06-07T23:53:10Z</dcterms:created>
  <dcterms:modified xsi:type="dcterms:W3CDTF">2026-07-06T18:12:40Z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2026-06-07T00:00:00Z</vt:filetime>
  </property>
  <property fmtid="{D5CDD505-2E9C-101B-9397-08002B2CF9AE}" pid="3" name="LastSaved">
    <vt:filetime>2026-06-07T00:00:00Z</vt:filetime>
  </property>
  <property fmtid="{D5CDD505-2E9C-101B-9397-08002B2CF9AE}" pid="4" name="Producer">
    <vt:lpwstr>3-Heights(TM) PDF Security Shell 4.8.25.2 (http://www.pdf-tools.com)</vt:lpwstr>
  </property>
</Properties>
</file>